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2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336" r:id="rId24"/>
    <p:sldId id="279" r:id="rId25"/>
    <p:sldId id="280" r:id="rId26"/>
    <p:sldId id="281" r:id="rId27"/>
    <p:sldId id="282" r:id="rId28"/>
    <p:sldId id="283" r:id="rId29"/>
    <p:sldId id="284" r:id="rId30"/>
    <p:sldId id="348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89" r:id="rId43"/>
    <p:sldId id="297" r:id="rId44"/>
    <p:sldId id="298" r:id="rId45"/>
    <p:sldId id="299" r:id="rId46"/>
    <p:sldId id="300" r:id="rId47"/>
    <p:sldId id="301" r:id="rId48"/>
    <p:sldId id="302" r:id="rId49"/>
    <p:sldId id="341" r:id="rId50"/>
    <p:sldId id="343" r:id="rId51"/>
    <p:sldId id="307" r:id="rId52"/>
    <p:sldId id="306" r:id="rId53"/>
    <p:sldId id="339" r:id="rId54"/>
    <p:sldId id="313" r:id="rId55"/>
    <p:sldId id="342" r:id="rId56"/>
    <p:sldId id="314" r:id="rId57"/>
    <p:sldId id="315" r:id="rId58"/>
    <p:sldId id="316" r:id="rId59"/>
    <p:sldId id="308" r:id="rId60"/>
    <p:sldId id="265" r:id="rId61"/>
    <p:sldId id="309" r:id="rId62"/>
    <p:sldId id="310" r:id="rId63"/>
    <p:sldId id="337" r:id="rId64"/>
    <p:sldId id="312" r:id="rId65"/>
    <p:sldId id="338" r:id="rId66"/>
    <p:sldId id="319" r:id="rId67"/>
    <p:sldId id="318" r:id="rId68"/>
    <p:sldId id="334" r:id="rId69"/>
    <p:sldId id="347" r:id="rId70"/>
    <p:sldId id="344" r:id="rId71"/>
    <p:sldId id="349" r:id="rId72"/>
    <p:sldId id="335" r:id="rId73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E05FB77-9FF4-0B19-3F7D-3AB85A5E6EDA}" v="321" dt="2024-08-08T02:00:00.445"/>
    <p1510:client id="{97199086-53ED-48AA-B2FC-E55DBA8A0AE3}" v="2" dt="2024-08-07T18:06:04.345"/>
  </p1510:revLst>
</p1510:revInfo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55"/>
    <p:restoredTop sz="94795"/>
  </p:normalViewPr>
  <p:slideViewPr>
    <p:cSldViewPr snapToGrid="0">
      <p:cViewPr varScale="1">
        <p:scale>
          <a:sx n="139" d="100"/>
          <a:sy n="139" d="100"/>
        </p:scale>
        <p:origin x="1160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microsoft.com/office/2015/10/relationships/revisionInfo" Target="revisionInfo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notesMaster" Target="notesMasters/notesMaster1.xml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3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1.fntdata"/><Relationship Id="rId83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4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2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97199086-53ED-48AA-B2FC-E55DBA8A0AE3}"/>
    <pc:docChg chg="custSel addSld delSld modSld">
      <pc:chgData name="Luciano Pereira Soares" userId="16c53e34-c952-423e-8700-c0525d23304f" providerId="ADAL" clId="{97199086-53ED-48AA-B2FC-E55DBA8A0AE3}" dt="2024-08-07T18:06:04.342" v="15"/>
      <pc:docMkLst>
        <pc:docMk/>
      </pc:docMkLst>
      <pc:sldChg chg="add del">
        <pc:chgData name="Luciano Pereira Soares" userId="16c53e34-c952-423e-8700-c0525d23304f" providerId="ADAL" clId="{97199086-53ED-48AA-B2FC-E55DBA8A0AE3}" dt="2024-08-07T18:06:01.269" v="14" actId="2696"/>
        <pc:sldMkLst>
          <pc:docMk/>
          <pc:sldMk cId="518929098" sldId="265"/>
        </pc:sldMkLst>
      </pc:sldChg>
      <pc:sldChg chg="del">
        <pc:chgData name="Luciano Pereira Soares" userId="16c53e34-c952-423e-8700-c0525d23304f" providerId="ADAL" clId="{97199086-53ED-48AA-B2FC-E55DBA8A0AE3}" dt="2024-08-07T17:50:02.475" v="0" actId="2696"/>
        <pc:sldMkLst>
          <pc:docMk/>
          <pc:sldMk cId="3189329545" sldId="265"/>
        </pc:sldMkLst>
      </pc:sldChg>
      <pc:sldChg chg="modSp mod">
        <pc:chgData name="Luciano Pereira Soares" userId="16c53e34-c952-423e-8700-c0525d23304f" providerId="ADAL" clId="{97199086-53ED-48AA-B2FC-E55DBA8A0AE3}" dt="2024-08-07T17:56:36.369" v="12" actId="20577"/>
        <pc:sldMkLst>
          <pc:docMk/>
          <pc:sldMk cId="0" sldId="272"/>
        </pc:sldMkLst>
        <pc:spChg chg="mod">
          <ac:chgData name="Luciano Pereira Soares" userId="16c53e34-c952-423e-8700-c0525d23304f" providerId="ADAL" clId="{97199086-53ED-48AA-B2FC-E55DBA8A0AE3}" dt="2024-08-07T17:56:36.369" v="12" actId="20577"/>
          <ac:spMkLst>
            <pc:docMk/>
            <pc:sldMk cId="0" sldId="272"/>
            <ac:spMk id="194" creationId="{00000000-0000-0000-0000-000000000000}"/>
          </ac:spMkLst>
        </pc:spChg>
      </pc:sldChg>
      <pc:sldChg chg="addSp delSp modSp mod delAnim">
        <pc:chgData name="Luciano Pereira Soares" userId="16c53e34-c952-423e-8700-c0525d23304f" providerId="ADAL" clId="{97199086-53ED-48AA-B2FC-E55DBA8A0AE3}" dt="2024-08-07T17:56:43.159" v="13" actId="478"/>
        <pc:sldMkLst>
          <pc:docMk/>
          <pc:sldMk cId="0" sldId="276"/>
        </pc:sldMkLst>
        <pc:spChg chg="add del mod">
          <ac:chgData name="Luciano Pereira Soares" userId="16c53e34-c952-423e-8700-c0525d23304f" providerId="ADAL" clId="{97199086-53ED-48AA-B2FC-E55DBA8A0AE3}" dt="2024-08-07T17:56:43.159" v="13" actId="478"/>
          <ac:spMkLst>
            <pc:docMk/>
            <pc:sldMk cId="0" sldId="276"/>
            <ac:spMk id="3" creationId="{ACB3EB76-D74A-8191-6527-50DBF28C2D86}"/>
          </ac:spMkLst>
        </pc:spChg>
        <pc:spChg chg="mod">
          <ac:chgData name="Luciano Pereira Soares" userId="16c53e34-c952-423e-8700-c0525d23304f" providerId="ADAL" clId="{97199086-53ED-48AA-B2FC-E55DBA8A0AE3}" dt="2024-08-07T17:55:11.451" v="7" actId="20577"/>
          <ac:spMkLst>
            <pc:docMk/>
            <pc:sldMk cId="0" sldId="276"/>
            <ac:spMk id="230" creationId="{00000000-0000-0000-0000-000000000000}"/>
          </ac:spMkLst>
        </pc:spChg>
        <pc:spChg chg="del">
          <ac:chgData name="Luciano Pereira Soares" userId="16c53e34-c952-423e-8700-c0525d23304f" providerId="ADAL" clId="{97199086-53ED-48AA-B2FC-E55DBA8A0AE3}" dt="2024-08-07T17:56:14.421" v="10" actId="478"/>
          <ac:spMkLst>
            <pc:docMk/>
            <pc:sldMk cId="0" sldId="276"/>
            <ac:spMk id="231" creationId="{00000000-0000-0000-0000-000000000000}"/>
          </ac:spMkLst>
        </pc:spChg>
        <pc:spChg chg="del">
          <ac:chgData name="Luciano Pereira Soares" userId="16c53e34-c952-423e-8700-c0525d23304f" providerId="ADAL" clId="{97199086-53ED-48AA-B2FC-E55DBA8A0AE3}" dt="2024-08-07T17:56:08.973" v="8" actId="478"/>
          <ac:spMkLst>
            <pc:docMk/>
            <pc:sldMk cId="0" sldId="276"/>
            <ac:spMk id="232" creationId="{00000000-0000-0000-0000-000000000000}"/>
          </ac:spMkLst>
        </pc:spChg>
      </pc:sldChg>
    </pc:docChg>
  </pc:docChgLst>
  <pc:docChgLst>
    <pc:chgData name="Fabio Orfali" userId="S::fabioo1@insper.edu.br::3730b7a9-9dee-4645-b6eb-7377d594d9d3" providerId="AD" clId="Web-{2E05FB77-9FF4-0B19-3F7D-3AB85A5E6EDA}"/>
    <pc:docChg chg="addSld delSld modSld sldOrd">
      <pc:chgData name="Fabio Orfali" userId="S::fabioo1@insper.edu.br::3730b7a9-9dee-4645-b6eb-7377d594d9d3" providerId="AD" clId="Web-{2E05FB77-9FF4-0B19-3F7D-3AB85A5E6EDA}" dt="2024-08-08T02:00:00.445" v="230" actId="20577"/>
      <pc:docMkLst>
        <pc:docMk/>
      </pc:docMkLst>
      <pc:sldChg chg="add del">
        <pc:chgData name="Fabio Orfali" userId="S::fabioo1@insper.edu.br::3730b7a9-9dee-4645-b6eb-7377d594d9d3" providerId="AD" clId="Web-{2E05FB77-9FF4-0B19-3F7D-3AB85A5E6EDA}" dt="2024-08-07T23:32:42.270" v="1"/>
        <pc:sldMkLst>
          <pc:docMk/>
          <pc:sldMk cId="0" sldId="262"/>
        </pc:sldMkLst>
      </pc:sldChg>
      <pc:sldChg chg="modSp">
        <pc:chgData name="Fabio Orfali" userId="S::fabioo1@insper.edu.br::3730b7a9-9dee-4645-b6eb-7377d594d9d3" providerId="AD" clId="Web-{2E05FB77-9FF4-0B19-3F7D-3AB85A5E6EDA}" dt="2024-08-07T23:34:13.757" v="8" actId="1076"/>
        <pc:sldMkLst>
          <pc:docMk/>
          <pc:sldMk cId="0" sldId="263"/>
        </pc:sldMkLst>
        <pc:spChg chg="mod">
          <ac:chgData name="Fabio Orfali" userId="S::fabioo1@insper.edu.br::3730b7a9-9dee-4645-b6eb-7377d594d9d3" providerId="AD" clId="Web-{2E05FB77-9FF4-0B19-3F7D-3AB85A5E6EDA}" dt="2024-08-07T23:34:01.523" v="5" actId="14100"/>
          <ac:spMkLst>
            <pc:docMk/>
            <pc:sldMk cId="0" sldId="263"/>
            <ac:spMk id="105" creationId="{00000000-0000-0000-0000-000000000000}"/>
          </ac:spMkLst>
        </pc:spChg>
        <pc:spChg chg="mod">
          <ac:chgData name="Fabio Orfali" userId="S::fabioo1@insper.edu.br::3730b7a9-9dee-4645-b6eb-7377d594d9d3" providerId="AD" clId="Web-{2E05FB77-9FF4-0B19-3F7D-3AB85A5E6EDA}" dt="2024-08-07T23:34:13.757" v="8" actId="1076"/>
          <ac:spMkLst>
            <pc:docMk/>
            <pc:sldMk cId="0" sldId="263"/>
            <ac:spMk id="108" creationId="{00000000-0000-0000-0000-000000000000}"/>
          </ac:spMkLst>
        </pc:spChg>
      </pc:sldChg>
      <pc:sldChg chg="addSp delSp modSp">
        <pc:chgData name="Fabio Orfali" userId="S::fabioo1@insper.edu.br::3730b7a9-9dee-4645-b6eb-7377d594d9d3" providerId="AD" clId="Web-{2E05FB77-9FF4-0B19-3F7D-3AB85A5E6EDA}" dt="2024-08-07T23:39:49.519" v="17"/>
        <pc:sldMkLst>
          <pc:docMk/>
          <pc:sldMk cId="0" sldId="268"/>
        </pc:sldMkLst>
        <pc:picChg chg="add mod modCrop">
          <ac:chgData name="Fabio Orfali" userId="S::fabioo1@insper.edu.br::3730b7a9-9dee-4645-b6eb-7377d594d9d3" providerId="AD" clId="Web-{2E05FB77-9FF4-0B19-3F7D-3AB85A5E6EDA}" dt="2024-08-07T23:39:37.878" v="16"/>
          <ac:picMkLst>
            <pc:docMk/>
            <pc:sldMk cId="0" sldId="268"/>
            <ac:picMk id="2" creationId="{481E5DCF-22E2-E7ED-26A4-D1BCEB45242E}"/>
          </ac:picMkLst>
        </pc:picChg>
        <pc:picChg chg="del">
          <ac:chgData name="Fabio Orfali" userId="S::fabioo1@insper.edu.br::3730b7a9-9dee-4645-b6eb-7377d594d9d3" providerId="AD" clId="Web-{2E05FB77-9FF4-0B19-3F7D-3AB85A5E6EDA}" dt="2024-08-07T23:39:49.519" v="17"/>
          <ac:picMkLst>
            <pc:docMk/>
            <pc:sldMk cId="0" sldId="268"/>
            <ac:picMk id="155" creationId="{00000000-0000-0000-0000-000000000000}"/>
          </ac:picMkLst>
        </pc:picChg>
      </pc:sldChg>
      <pc:sldChg chg="modSp">
        <pc:chgData name="Fabio Orfali" userId="S::fabioo1@insper.edu.br::3730b7a9-9dee-4645-b6eb-7377d594d9d3" providerId="AD" clId="Web-{2E05FB77-9FF4-0B19-3F7D-3AB85A5E6EDA}" dt="2024-08-07T23:55:08.209" v="29" actId="20577"/>
        <pc:sldMkLst>
          <pc:docMk/>
          <pc:sldMk cId="0" sldId="273"/>
        </pc:sldMkLst>
        <pc:spChg chg="mod">
          <ac:chgData name="Fabio Orfali" userId="S::fabioo1@insper.edu.br::3730b7a9-9dee-4645-b6eb-7377d594d9d3" providerId="AD" clId="Web-{2E05FB77-9FF4-0B19-3F7D-3AB85A5E6EDA}" dt="2024-08-07T23:55:08.209" v="29" actId="20577"/>
          <ac:spMkLst>
            <pc:docMk/>
            <pc:sldMk cId="0" sldId="273"/>
            <ac:spMk id="202" creationId="{00000000-0000-0000-0000-000000000000}"/>
          </ac:spMkLst>
        </pc:spChg>
      </pc:sldChg>
      <pc:sldChg chg="addSp delSp modSp addAnim delAnim">
        <pc:chgData name="Fabio Orfali" userId="S::fabioo1@insper.edu.br::3730b7a9-9dee-4645-b6eb-7377d594d9d3" providerId="AD" clId="Web-{2E05FB77-9FF4-0B19-3F7D-3AB85A5E6EDA}" dt="2024-08-08T00:35:15.836" v="98" actId="20577"/>
        <pc:sldMkLst>
          <pc:docMk/>
          <pc:sldMk cId="0" sldId="284"/>
        </pc:sldMkLst>
        <pc:spChg chg="add del mod">
          <ac:chgData name="Fabio Orfali" userId="S::fabioo1@insper.edu.br::3730b7a9-9dee-4645-b6eb-7377d594d9d3" providerId="AD" clId="Web-{2E05FB77-9FF4-0B19-3F7D-3AB85A5E6EDA}" dt="2024-08-08T00:11:16.137" v="59"/>
          <ac:spMkLst>
            <pc:docMk/>
            <pc:sldMk cId="0" sldId="284"/>
            <ac:spMk id="3" creationId="{24AAB8DC-3163-D0B3-8CE2-4D58903BDF1C}"/>
          </ac:spMkLst>
        </pc:spChg>
        <pc:spChg chg="mod">
          <ac:chgData name="Fabio Orfali" userId="S::fabioo1@insper.edu.br::3730b7a9-9dee-4645-b6eb-7377d594d9d3" providerId="AD" clId="Web-{2E05FB77-9FF4-0B19-3F7D-3AB85A5E6EDA}" dt="2024-08-08T00:35:15.836" v="98" actId="20577"/>
          <ac:spMkLst>
            <pc:docMk/>
            <pc:sldMk cId="0" sldId="284"/>
            <ac:spMk id="318" creationId="{00000000-0000-0000-0000-000000000000}"/>
          </ac:spMkLst>
        </pc:spChg>
        <pc:spChg chg="mod">
          <ac:chgData name="Fabio Orfali" userId="S::fabioo1@insper.edu.br::3730b7a9-9dee-4645-b6eb-7377d594d9d3" providerId="AD" clId="Web-{2E05FB77-9FF4-0B19-3F7D-3AB85A5E6EDA}" dt="2024-08-08T00:11:28.840" v="62" actId="20577"/>
          <ac:spMkLst>
            <pc:docMk/>
            <pc:sldMk cId="0" sldId="284"/>
            <ac:spMk id="320" creationId="{00000000-0000-0000-0000-000000000000}"/>
          </ac:spMkLst>
        </pc:spChg>
        <pc:spChg chg="del">
          <ac:chgData name="Fabio Orfali" userId="S::fabioo1@insper.edu.br::3730b7a9-9dee-4645-b6eb-7377d594d9d3" providerId="AD" clId="Web-{2E05FB77-9FF4-0B19-3F7D-3AB85A5E6EDA}" dt="2024-08-08T00:10:59.105" v="56"/>
          <ac:spMkLst>
            <pc:docMk/>
            <pc:sldMk cId="0" sldId="284"/>
            <ac:spMk id="321" creationId="{00000000-0000-0000-0000-000000000000}"/>
          </ac:spMkLst>
        </pc:spChg>
        <pc:picChg chg="add mod">
          <ac:chgData name="Fabio Orfali" userId="S::fabioo1@insper.edu.br::3730b7a9-9dee-4645-b6eb-7377d594d9d3" providerId="AD" clId="Web-{2E05FB77-9FF4-0B19-3F7D-3AB85A5E6EDA}" dt="2024-08-08T00:14:39.708" v="67" actId="1076"/>
          <ac:picMkLst>
            <pc:docMk/>
            <pc:sldMk cId="0" sldId="284"/>
            <ac:picMk id="4" creationId="{15CF9D75-35BD-4CA2-2998-DFA95458E1E5}"/>
          </ac:picMkLst>
        </pc:picChg>
        <pc:picChg chg="add mod">
          <ac:chgData name="Fabio Orfali" userId="S::fabioo1@insper.edu.br::3730b7a9-9dee-4645-b6eb-7377d594d9d3" providerId="AD" clId="Web-{2E05FB77-9FF4-0B19-3F7D-3AB85A5E6EDA}" dt="2024-08-08T00:16:35.056" v="70" actId="1076"/>
          <ac:picMkLst>
            <pc:docMk/>
            <pc:sldMk cId="0" sldId="284"/>
            <ac:picMk id="5" creationId="{1617DF68-6A8A-969E-3435-DB9483E1C86A}"/>
          </ac:picMkLst>
        </pc:picChg>
        <pc:picChg chg="add mod">
          <ac:chgData name="Fabio Orfali" userId="S::fabioo1@insper.edu.br::3730b7a9-9dee-4645-b6eb-7377d594d9d3" providerId="AD" clId="Web-{2E05FB77-9FF4-0B19-3F7D-3AB85A5E6EDA}" dt="2024-08-08T00:17:34.105" v="75" actId="1076"/>
          <ac:picMkLst>
            <pc:docMk/>
            <pc:sldMk cId="0" sldId="284"/>
            <ac:picMk id="6" creationId="{55199C71-C548-2597-29F4-A9124BEB290F}"/>
          </ac:picMkLst>
        </pc:picChg>
        <pc:picChg chg="add mod">
          <ac:chgData name="Fabio Orfali" userId="S::fabioo1@insper.edu.br::3730b7a9-9dee-4645-b6eb-7377d594d9d3" providerId="AD" clId="Web-{2E05FB77-9FF4-0B19-3F7D-3AB85A5E6EDA}" dt="2024-08-08T00:19:19.359" v="79" actId="1076"/>
          <ac:picMkLst>
            <pc:docMk/>
            <pc:sldMk cId="0" sldId="284"/>
            <ac:picMk id="7" creationId="{BB6B54E4-C181-E210-EDC2-DEF7E0AC1764}"/>
          </ac:picMkLst>
        </pc:picChg>
        <pc:picChg chg="del">
          <ac:chgData name="Fabio Orfali" userId="S::fabioo1@insper.edu.br::3730b7a9-9dee-4645-b6eb-7377d594d9d3" providerId="AD" clId="Web-{2E05FB77-9FF4-0B19-3F7D-3AB85A5E6EDA}" dt="2024-08-08T00:11:12.559" v="58"/>
          <ac:picMkLst>
            <pc:docMk/>
            <pc:sldMk cId="0" sldId="284"/>
            <ac:picMk id="322" creationId="{00000000-0000-0000-0000-000000000000}"/>
          </ac:picMkLst>
        </pc:picChg>
      </pc:sldChg>
      <pc:sldChg chg="addSp delSp modSp addAnim delAnim">
        <pc:chgData name="Fabio Orfali" userId="S::fabioo1@insper.edu.br::3730b7a9-9dee-4645-b6eb-7377d594d9d3" providerId="AD" clId="Web-{2E05FB77-9FF4-0B19-3F7D-3AB85A5E6EDA}" dt="2024-08-08T00:35:36.180" v="100" actId="20577"/>
        <pc:sldMkLst>
          <pc:docMk/>
          <pc:sldMk cId="0" sldId="285"/>
        </pc:sldMkLst>
        <pc:spChg chg="add mod">
          <ac:chgData name="Fabio Orfali" userId="S::fabioo1@insper.edu.br::3730b7a9-9dee-4645-b6eb-7377d594d9d3" providerId="AD" clId="Web-{2E05FB77-9FF4-0B19-3F7D-3AB85A5E6EDA}" dt="2024-08-08T00:08:12.099" v="44" actId="1076"/>
          <ac:spMkLst>
            <pc:docMk/>
            <pc:sldMk cId="0" sldId="285"/>
            <ac:spMk id="4" creationId="{3675B671-1F15-A47B-D30B-278C9C5FBA50}"/>
          </ac:spMkLst>
        </pc:spChg>
        <pc:spChg chg="mod">
          <ac:chgData name="Fabio Orfali" userId="S::fabioo1@insper.edu.br::3730b7a9-9dee-4645-b6eb-7377d594d9d3" providerId="AD" clId="Web-{2E05FB77-9FF4-0B19-3F7D-3AB85A5E6EDA}" dt="2024-08-08T00:35:36.180" v="100" actId="20577"/>
          <ac:spMkLst>
            <pc:docMk/>
            <pc:sldMk cId="0" sldId="285"/>
            <ac:spMk id="327" creationId="{00000000-0000-0000-0000-000000000000}"/>
          </ac:spMkLst>
        </pc:spChg>
        <pc:picChg chg="add del mod">
          <ac:chgData name="Fabio Orfali" userId="S::fabioo1@insper.edu.br::3730b7a9-9dee-4645-b6eb-7377d594d9d3" providerId="AD" clId="Web-{2E05FB77-9FF4-0B19-3F7D-3AB85A5E6EDA}" dt="2024-08-08T00:07:57.005" v="42"/>
          <ac:picMkLst>
            <pc:docMk/>
            <pc:sldMk cId="0" sldId="285"/>
            <ac:picMk id="2" creationId="{47A7FB29-9DE7-3F2F-5766-168326E65292}"/>
          </ac:picMkLst>
        </pc:picChg>
        <pc:picChg chg="add del mod">
          <ac:chgData name="Fabio Orfali" userId="S::fabioo1@insper.edu.br::3730b7a9-9dee-4645-b6eb-7377d594d9d3" providerId="AD" clId="Web-{2E05FB77-9FF4-0B19-3F7D-3AB85A5E6EDA}" dt="2024-08-08T00:09:30.352" v="50"/>
          <ac:picMkLst>
            <pc:docMk/>
            <pc:sldMk cId="0" sldId="285"/>
            <ac:picMk id="6" creationId="{D8AD7D14-F3B0-468F-215F-6509F7A258ED}"/>
          </ac:picMkLst>
        </pc:picChg>
        <pc:picChg chg="mod">
          <ac:chgData name="Fabio Orfali" userId="S::fabioo1@insper.edu.br::3730b7a9-9dee-4645-b6eb-7377d594d9d3" providerId="AD" clId="Web-{2E05FB77-9FF4-0B19-3F7D-3AB85A5E6EDA}" dt="2024-08-08T00:08:22.912" v="45" actId="1076"/>
          <ac:picMkLst>
            <pc:docMk/>
            <pc:sldMk cId="0" sldId="285"/>
            <ac:picMk id="329" creationId="{00000000-0000-0000-0000-000000000000}"/>
          </ac:picMkLst>
        </pc:picChg>
        <pc:picChg chg="mod">
          <ac:chgData name="Fabio Orfali" userId="S::fabioo1@insper.edu.br::3730b7a9-9dee-4645-b6eb-7377d594d9d3" providerId="AD" clId="Web-{2E05FB77-9FF4-0B19-3F7D-3AB85A5E6EDA}" dt="2024-08-08T00:07:22.675" v="39" actId="1076"/>
          <ac:picMkLst>
            <pc:docMk/>
            <pc:sldMk cId="0" sldId="285"/>
            <ac:picMk id="330" creationId="{00000000-0000-0000-0000-000000000000}"/>
          </ac:picMkLst>
        </pc:picChg>
      </pc:sldChg>
      <pc:sldChg chg="mod modShow">
        <pc:chgData name="Fabio Orfali" userId="S::fabioo1@insper.edu.br::3730b7a9-9dee-4645-b6eb-7377d594d9d3" providerId="AD" clId="Web-{2E05FB77-9FF4-0B19-3F7D-3AB85A5E6EDA}" dt="2024-08-08T00:31:32.088" v="97"/>
        <pc:sldMkLst>
          <pc:docMk/>
          <pc:sldMk cId="0" sldId="286"/>
        </pc:sldMkLst>
      </pc:sldChg>
      <pc:sldChg chg="modSp">
        <pc:chgData name="Fabio Orfali" userId="S::fabioo1@insper.edu.br::3730b7a9-9dee-4645-b6eb-7377d594d9d3" providerId="AD" clId="Web-{2E05FB77-9FF4-0B19-3F7D-3AB85A5E6EDA}" dt="2024-08-08T00:50:40.495" v="111" actId="20577"/>
        <pc:sldMkLst>
          <pc:docMk/>
          <pc:sldMk cId="0" sldId="294"/>
        </pc:sldMkLst>
        <pc:spChg chg="mod">
          <ac:chgData name="Fabio Orfali" userId="S::fabioo1@insper.edu.br::3730b7a9-9dee-4645-b6eb-7377d594d9d3" providerId="AD" clId="Web-{2E05FB77-9FF4-0B19-3F7D-3AB85A5E6EDA}" dt="2024-08-08T00:50:40.495" v="111" actId="20577"/>
          <ac:spMkLst>
            <pc:docMk/>
            <pc:sldMk cId="0" sldId="294"/>
            <ac:spMk id="436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0:17.854" v="108" actId="20577"/>
        <pc:sldMkLst>
          <pc:docMk/>
          <pc:sldMk cId="0" sldId="295"/>
        </pc:sldMkLst>
        <pc:spChg chg="mod">
          <ac:chgData name="Fabio Orfali" userId="S::fabioo1@insper.edu.br::3730b7a9-9dee-4645-b6eb-7377d594d9d3" providerId="AD" clId="Web-{2E05FB77-9FF4-0B19-3F7D-3AB85A5E6EDA}" dt="2024-08-08T00:50:17.854" v="108" actId="20577"/>
          <ac:spMkLst>
            <pc:docMk/>
            <pc:sldMk cId="0" sldId="295"/>
            <ac:spMk id="455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0:58.387" v="113" actId="20577"/>
        <pc:sldMkLst>
          <pc:docMk/>
          <pc:sldMk cId="0" sldId="297"/>
        </pc:sldMkLst>
        <pc:spChg chg="mod">
          <ac:chgData name="Fabio Orfali" userId="S::fabioo1@insper.edu.br::3730b7a9-9dee-4645-b6eb-7377d594d9d3" providerId="AD" clId="Web-{2E05FB77-9FF4-0B19-3F7D-3AB85A5E6EDA}" dt="2024-08-08T00:50:58.387" v="113" actId="20577"/>
          <ac:spMkLst>
            <pc:docMk/>
            <pc:sldMk cId="0" sldId="297"/>
            <ac:spMk id="489" creationId="{00000000-0000-0000-0000-000000000000}"/>
          </ac:spMkLst>
        </pc:spChg>
        <pc:spChg chg="mod">
          <ac:chgData name="Fabio Orfali" userId="S::fabioo1@insper.edu.br::3730b7a9-9dee-4645-b6eb-7377d594d9d3" providerId="AD" clId="Web-{2E05FB77-9FF4-0B19-3F7D-3AB85A5E6EDA}" dt="2024-08-08T00:27:15.454" v="89" actId="20577"/>
          <ac:spMkLst>
            <pc:docMk/>
            <pc:sldMk cId="0" sldId="297"/>
            <ac:spMk id="506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1:05.340" v="115" actId="20577"/>
        <pc:sldMkLst>
          <pc:docMk/>
          <pc:sldMk cId="0" sldId="298"/>
        </pc:sldMkLst>
        <pc:spChg chg="mod">
          <ac:chgData name="Fabio Orfali" userId="S::fabioo1@insper.edu.br::3730b7a9-9dee-4645-b6eb-7377d594d9d3" providerId="AD" clId="Web-{2E05FB77-9FF4-0B19-3F7D-3AB85A5E6EDA}" dt="2024-08-08T00:51:05.340" v="115" actId="20577"/>
          <ac:spMkLst>
            <pc:docMk/>
            <pc:sldMk cId="0" sldId="298"/>
            <ac:spMk id="512" creationId="{00000000-0000-0000-0000-000000000000}"/>
          </ac:spMkLst>
        </pc:spChg>
        <pc:spChg chg="mod">
          <ac:chgData name="Fabio Orfali" userId="S::fabioo1@insper.edu.br::3730b7a9-9dee-4645-b6eb-7377d594d9d3" providerId="AD" clId="Web-{2E05FB77-9FF4-0B19-3F7D-3AB85A5E6EDA}" dt="2024-08-08T00:28:17.331" v="96" actId="20577"/>
          <ac:spMkLst>
            <pc:docMk/>
            <pc:sldMk cId="0" sldId="298"/>
            <ac:spMk id="514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1:14.262" v="117" actId="20577"/>
        <pc:sldMkLst>
          <pc:docMk/>
          <pc:sldMk cId="0" sldId="299"/>
        </pc:sldMkLst>
        <pc:spChg chg="mod">
          <ac:chgData name="Fabio Orfali" userId="S::fabioo1@insper.edu.br::3730b7a9-9dee-4645-b6eb-7377d594d9d3" providerId="AD" clId="Web-{2E05FB77-9FF4-0B19-3F7D-3AB85A5E6EDA}" dt="2024-08-08T00:51:14.262" v="117" actId="20577"/>
          <ac:spMkLst>
            <pc:docMk/>
            <pc:sldMk cId="0" sldId="299"/>
            <ac:spMk id="525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1:28.169" v="119" actId="20577"/>
        <pc:sldMkLst>
          <pc:docMk/>
          <pc:sldMk cId="0" sldId="300"/>
        </pc:sldMkLst>
        <pc:spChg chg="mod">
          <ac:chgData name="Fabio Orfali" userId="S::fabioo1@insper.edu.br::3730b7a9-9dee-4645-b6eb-7377d594d9d3" providerId="AD" clId="Web-{2E05FB77-9FF4-0B19-3F7D-3AB85A5E6EDA}" dt="2024-08-08T00:51:28.169" v="119" actId="20577"/>
          <ac:spMkLst>
            <pc:docMk/>
            <pc:sldMk cId="0" sldId="300"/>
            <ac:spMk id="538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1:35.044" v="121" actId="20577"/>
        <pc:sldMkLst>
          <pc:docMk/>
          <pc:sldMk cId="0" sldId="301"/>
        </pc:sldMkLst>
        <pc:spChg chg="mod">
          <ac:chgData name="Fabio Orfali" userId="S::fabioo1@insper.edu.br::3730b7a9-9dee-4645-b6eb-7377d594d9d3" providerId="AD" clId="Web-{2E05FB77-9FF4-0B19-3F7D-3AB85A5E6EDA}" dt="2024-08-08T00:51:35.044" v="121" actId="20577"/>
          <ac:spMkLst>
            <pc:docMk/>
            <pc:sldMk cId="0" sldId="301"/>
            <ac:spMk id="560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0:51:45.326" v="122" actId="20577"/>
        <pc:sldMkLst>
          <pc:docMk/>
          <pc:sldMk cId="0" sldId="302"/>
        </pc:sldMkLst>
        <pc:spChg chg="mod">
          <ac:chgData name="Fabio Orfali" userId="S::fabioo1@insper.edu.br::3730b7a9-9dee-4645-b6eb-7377d594d9d3" providerId="AD" clId="Web-{2E05FB77-9FF4-0B19-3F7D-3AB85A5E6EDA}" dt="2024-08-08T00:51:45.326" v="122" actId="20577"/>
          <ac:spMkLst>
            <pc:docMk/>
            <pc:sldMk cId="0" sldId="302"/>
            <ac:spMk id="582" creationId="{00000000-0000-0000-0000-000000000000}"/>
          </ac:spMkLst>
        </pc:spChg>
      </pc:sldChg>
      <pc:sldChg chg="modSp">
        <pc:chgData name="Fabio Orfali" userId="S::fabioo1@insper.edu.br::3730b7a9-9dee-4645-b6eb-7377d594d9d3" providerId="AD" clId="Web-{2E05FB77-9FF4-0B19-3F7D-3AB85A5E6EDA}" dt="2024-08-08T01:47:33.683" v="158" actId="20577"/>
        <pc:sldMkLst>
          <pc:docMk/>
          <pc:sldMk cId="4170309527" sldId="306"/>
        </pc:sldMkLst>
        <pc:spChg chg="mod">
          <ac:chgData name="Fabio Orfali" userId="S::fabioo1@insper.edu.br::3730b7a9-9dee-4645-b6eb-7377d594d9d3" providerId="AD" clId="Web-{2E05FB77-9FF4-0B19-3F7D-3AB85A5E6EDA}" dt="2024-08-08T01:47:33.683" v="158" actId="20577"/>
          <ac:spMkLst>
            <pc:docMk/>
            <pc:sldMk cId="4170309527" sldId="306"/>
            <ac:spMk id="633" creationId="{00000000-0000-0000-0000-000000000000}"/>
          </ac:spMkLst>
        </pc:spChg>
      </pc:sldChg>
      <pc:sldChg chg="ord">
        <pc:chgData name="Fabio Orfali" userId="S::fabioo1@insper.edu.br::3730b7a9-9dee-4645-b6eb-7377d594d9d3" providerId="AD" clId="Web-{2E05FB77-9FF4-0B19-3F7D-3AB85A5E6EDA}" dt="2024-08-08T01:20:54.937" v="145"/>
        <pc:sldMkLst>
          <pc:docMk/>
          <pc:sldMk cId="0" sldId="307"/>
        </pc:sldMkLst>
      </pc:sldChg>
      <pc:sldChg chg="modSp">
        <pc:chgData name="Fabio Orfali" userId="S::fabioo1@insper.edu.br::3730b7a9-9dee-4645-b6eb-7377d594d9d3" providerId="AD" clId="Web-{2E05FB77-9FF4-0B19-3F7D-3AB85A5E6EDA}" dt="2024-08-08T02:00:00.445" v="230" actId="20577"/>
        <pc:sldMkLst>
          <pc:docMk/>
          <pc:sldMk cId="0" sldId="315"/>
        </pc:sldMkLst>
        <pc:spChg chg="mod">
          <ac:chgData name="Fabio Orfali" userId="S::fabioo1@insper.edu.br::3730b7a9-9dee-4645-b6eb-7377d594d9d3" providerId="AD" clId="Web-{2E05FB77-9FF4-0B19-3F7D-3AB85A5E6EDA}" dt="2024-08-08T02:00:00.445" v="230" actId="20577"/>
          <ac:spMkLst>
            <pc:docMk/>
            <pc:sldMk cId="0" sldId="315"/>
            <ac:spMk id="732" creationId="{00000000-0000-0000-0000-000000000000}"/>
          </ac:spMkLst>
        </pc:spChg>
      </pc:sldChg>
      <pc:sldChg chg="addSp delSp modSp ord addAnim delAnim">
        <pc:chgData name="Fabio Orfali" userId="S::fabioo1@insper.edu.br::3730b7a9-9dee-4645-b6eb-7377d594d9d3" providerId="AD" clId="Web-{2E05FB77-9FF4-0B19-3F7D-3AB85A5E6EDA}" dt="2024-08-08T01:56:54.470" v="226"/>
        <pc:sldMkLst>
          <pc:docMk/>
          <pc:sldMk cId="673028724" sldId="339"/>
        </pc:sldMkLst>
        <pc:spChg chg="add del mod">
          <ac:chgData name="Fabio Orfali" userId="S::fabioo1@insper.edu.br::3730b7a9-9dee-4645-b6eb-7377d594d9d3" providerId="AD" clId="Web-{2E05FB77-9FF4-0B19-3F7D-3AB85A5E6EDA}" dt="2024-08-08T01:56:54.470" v="226"/>
          <ac:spMkLst>
            <pc:docMk/>
            <pc:sldMk cId="673028724" sldId="339"/>
            <ac:spMk id="6" creationId="{2FC873C0-B331-FAAD-D38A-4CB342B790D0}"/>
          </ac:spMkLst>
        </pc:spChg>
      </pc:sldChg>
      <pc:sldChg chg="mod modShow">
        <pc:chgData name="Fabio Orfali" userId="S::fabioo1@insper.edu.br::3730b7a9-9dee-4645-b6eb-7377d594d9d3" providerId="AD" clId="Web-{2E05FB77-9FF4-0B19-3F7D-3AB85A5E6EDA}" dt="2024-08-08T00:40:53.350" v="101"/>
        <pc:sldMkLst>
          <pc:docMk/>
          <pc:sldMk cId="2906455293" sldId="341"/>
        </pc:sldMkLst>
      </pc:sldChg>
      <pc:sldChg chg="modSp">
        <pc:chgData name="Fabio Orfali" userId="S::fabioo1@insper.edu.br::3730b7a9-9dee-4645-b6eb-7377d594d9d3" providerId="AD" clId="Web-{2E05FB77-9FF4-0B19-3F7D-3AB85A5E6EDA}" dt="2024-08-08T00:59:31.061" v="144" actId="20577"/>
        <pc:sldMkLst>
          <pc:docMk/>
          <pc:sldMk cId="2637109563" sldId="343"/>
        </pc:sldMkLst>
        <pc:spChg chg="mod">
          <ac:chgData name="Fabio Orfali" userId="S::fabioo1@insper.edu.br::3730b7a9-9dee-4645-b6eb-7377d594d9d3" providerId="AD" clId="Web-{2E05FB77-9FF4-0B19-3F7D-3AB85A5E6EDA}" dt="2024-08-08T00:58:50.294" v="135" actId="20577"/>
          <ac:spMkLst>
            <pc:docMk/>
            <pc:sldMk cId="2637109563" sldId="343"/>
            <ac:spMk id="11" creationId="{68BF37A5-C39E-0C16-EE17-3D955C920047}"/>
          </ac:spMkLst>
        </pc:spChg>
        <pc:spChg chg="mod">
          <ac:chgData name="Fabio Orfali" userId="S::fabioo1@insper.edu.br::3730b7a9-9dee-4645-b6eb-7377d594d9d3" providerId="AD" clId="Web-{2E05FB77-9FF4-0B19-3F7D-3AB85A5E6EDA}" dt="2024-08-08T00:59:31.061" v="144" actId="20577"/>
          <ac:spMkLst>
            <pc:docMk/>
            <pc:sldMk cId="2637109563" sldId="343"/>
            <ac:spMk id="16" creationId="{CE5F2DCF-65ED-1C7C-DA5E-DB5BF90FAB49}"/>
          </ac:spMkLst>
        </pc:spChg>
      </pc:sldChg>
      <pc:sldChg chg="delSp add del replId delAnim">
        <pc:chgData name="Fabio Orfali" userId="S::fabioo1@insper.edu.br::3730b7a9-9dee-4645-b6eb-7377d594d9d3" providerId="AD" clId="Web-{2E05FB77-9FF4-0B19-3F7D-3AB85A5E6EDA}" dt="2024-08-07T23:47:42.037" v="22"/>
        <pc:sldMkLst>
          <pc:docMk/>
          <pc:sldMk cId="3512683814" sldId="348"/>
        </pc:sldMkLst>
        <pc:spChg chg="del">
          <ac:chgData name="Fabio Orfali" userId="S::fabioo1@insper.edu.br::3730b7a9-9dee-4645-b6eb-7377d594d9d3" providerId="AD" clId="Web-{2E05FB77-9FF4-0B19-3F7D-3AB85A5E6EDA}" dt="2024-08-07T23:43:35.933" v="21"/>
          <ac:spMkLst>
            <pc:docMk/>
            <pc:sldMk cId="3512683814" sldId="348"/>
            <ac:spMk id="174" creationId="{00000000-0000-0000-0000-000000000000}"/>
          </ac:spMkLst>
        </pc:spChg>
        <pc:spChg chg="del">
          <ac:chgData name="Fabio Orfali" userId="S::fabioo1@insper.edu.br::3730b7a9-9dee-4645-b6eb-7377d594d9d3" providerId="AD" clId="Web-{2E05FB77-9FF4-0B19-3F7D-3AB85A5E6EDA}" dt="2024-08-07T23:43:34.043" v="20"/>
          <ac:spMkLst>
            <pc:docMk/>
            <pc:sldMk cId="3512683814" sldId="348"/>
            <ac:spMk id="175" creationId="{00000000-0000-0000-0000-000000000000}"/>
          </ac:spMkLst>
        </pc:spChg>
        <pc:grpChg chg="del">
          <ac:chgData name="Fabio Orfali" userId="S::fabioo1@insper.edu.br::3730b7a9-9dee-4645-b6eb-7377d594d9d3" providerId="AD" clId="Web-{2E05FB77-9FF4-0B19-3F7D-3AB85A5E6EDA}" dt="2024-08-07T23:43:31.214" v="19"/>
          <ac:grpSpMkLst>
            <pc:docMk/>
            <pc:sldMk cId="3512683814" sldId="348"/>
            <ac:grpSpMk id="3" creationId="{AAD3E6D1-7AC1-07CF-2A91-41FBB5AEBC5B}"/>
          </ac:grpSpMkLst>
        </pc:grpChg>
      </pc:sldChg>
      <pc:sldChg chg="addSp delSp modSp add replId addAnim delAnim">
        <pc:chgData name="Fabio Orfali" userId="S::fabioo1@insper.edu.br::3730b7a9-9dee-4645-b6eb-7377d594d9d3" providerId="AD" clId="Web-{2E05FB77-9FF4-0B19-3F7D-3AB85A5E6EDA}" dt="2024-08-08T00:35:27.961" v="99" actId="20577"/>
        <pc:sldMkLst>
          <pc:docMk/>
          <pc:sldMk cId="3972042202" sldId="348"/>
        </pc:sldMkLst>
        <pc:spChg chg="add del mod">
          <ac:chgData name="Fabio Orfali" userId="S::fabioo1@insper.edu.br::3730b7a9-9dee-4645-b6eb-7377d594d9d3" providerId="AD" clId="Web-{2E05FB77-9FF4-0B19-3F7D-3AB85A5E6EDA}" dt="2024-08-08T00:06:27.330" v="33"/>
          <ac:spMkLst>
            <pc:docMk/>
            <pc:sldMk cId="3972042202" sldId="348"/>
            <ac:spMk id="3" creationId="{F0E38863-F074-271C-556C-FE1E9B98F397}"/>
          </ac:spMkLst>
        </pc:spChg>
        <pc:spChg chg="mod">
          <ac:chgData name="Fabio Orfali" userId="S::fabioo1@insper.edu.br::3730b7a9-9dee-4645-b6eb-7377d594d9d3" providerId="AD" clId="Web-{2E05FB77-9FF4-0B19-3F7D-3AB85A5E6EDA}" dt="2024-08-08T00:35:27.961" v="99" actId="20577"/>
          <ac:spMkLst>
            <pc:docMk/>
            <pc:sldMk cId="3972042202" sldId="348"/>
            <ac:spMk id="318" creationId="{00000000-0000-0000-0000-000000000000}"/>
          </ac:spMkLst>
        </pc:spChg>
        <pc:spChg chg="del mod">
          <ac:chgData name="Fabio Orfali" userId="S::fabioo1@insper.edu.br::3730b7a9-9dee-4645-b6eb-7377d594d9d3" providerId="AD" clId="Web-{2E05FB77-9FF4-0B19-3F7D-3AB85A5E6EDA}" dt="2024-08-08T00:06:22.502" v="32"/>
          <ac:spMkLst>
            <pc:docMk/>
            <pc:sldMk cId="3972042202" sldId="348"/>
            <ac:spMk id="320" creationId="{00000000-0000-0000-0000-000000000000}"/>
          </ac:spMkLst>
        </pc:spChg>
        <pc:spChg chg="mod">
          <ac:chgData name="Fabio Orfali" userId="S::fabioo1@insper.edu.br::3730b7a9-9dee-4645-b6eb-7377d594d9d3" providerId="AD" clId="Web-{2E05FB77-9FF4-0B19-3F7D-3AB85A5E6EDA}" dt="2024-08-08T00:09:44.415" v="53" actId="1076"/>
          <ac:spMkLst>
            <pc:docMk/>
            <pc:sldMk cId="3972042202" sldId="348"/>
            <ac:spMk id="321" creationId="{00000000-0000-0000-0000-000000000000}"/>
          </ac:spMkLst>
        </pc:spChg>
        <pc:picChg chg="add mod">
          <ac:chgData name="Fabio Orfali" userId="S::fabioo1@insper.edu.br::3730b7a9-9dee-4645-b6eb-7377d594d9d3" providerId="AD" clId="Web-{2E05FB77-9FF4-0B19-3F7D-3AB85A5E6EDA}" dt="2024-08-08T00:09:37.883" v="52"/>
          <ac:picMkLst>
            <pc:docMk/>
            <pc:sldMk cId="3972042202" sldId="348"/>
            <ac:picMk id="4" creationId="{08B659D5-0473-1D8F-91AA-DBCD5E43629E}"/>
          </ac:picMkLst>
        </pc:picChg>
        <pc:picChg chg="del mod">
          <ac:chgData name="Fabio Orfali" userId="S::fabioo1@insper.edu.br::3730b7a9-9dee-4645-b6eb-7377d594d9d3" providerId="AD" clId="Web-{2E05FB77-9FF4-0B19-3F7D-3AB85A5E6EDA}" dt="2024-08-08T00:09:36.149" v="51"/>
          <ac:picMkLst>
            <pc:docMk/>
            <pc:sldMk cId="3972042202" sldId="348"/>
            <ac:picMk id="322" creationId="{00000000-0000-0000-0000-000000000000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9dd4f11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9dd4f11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09694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1222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1584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74038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3191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gif"/><Relationship Id="rId5" Type="http://schemas.openxmlformats.org/officeDocument/2006/relationships/image" Target="../media/image70.gif"/><Relationship Id="rId4" Type="http://schemas.openxmlformats.org/officeDocument/2006/relationships/image" Target="../media/image6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2: </a:t>
            </a:r>
            <a:r>
              <a:rPr lang="pt-BR"/>
              <a:t>Desenhando Triângulos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valores os pixels terão após renderização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81E5DCF-22E2-E7ED-26A4-D1BCEB45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" r="1694"/>
          <a:stretch/>
        </p:blipFill>
        <p:spPr>
          <a:xfrm>
            <a:off x="2023034" y="1331348"/>
            <a:ext cx="4736874" cy="43855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1414600" y="1821900"/>
            <a:ext cx="5084526" cy="34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Pintando os pixels sobre as arestas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282800" y="838975"/>
            <a:ext cx="8809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Uma opção:</a:t>
            </a:r>
            <a:r>
              <a:rPr lang="pt-BR"/>
              <a:t> calcular a fração da área de pixel coberta pelo triângulo e, em seguida, colorir o pixel de acordo com essa fração.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731500" y="1691925"/>
            <a:ext cx="31425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Intuição: se o triângulo cobre 10% do pixel, então o pixel deve ser 10% vermelho?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26042" y="2126666"/>
            <a:ext cx="2903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x, y)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84172" y="3773592"/>
            <a:ext cx="149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 = triângulo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inside-outside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 ou ainda 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coverage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test.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deve-se colorir o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colorir 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cobrindo o centro do pixel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137" y="904179"/>
            <a:ext cx="4883765" cy="447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identificando o triângulo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4249" y="1015368"/>
            <a:ext cx="4605702" cy="427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585410" y="1880152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6810867" cy="1015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[x][y]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x + 0.5, y + 0.5);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se dentro do triângulo?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disso. Como definimos um triângulo?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Neste curso, será fundamental lidar com vetores. Vamos, então, fazer uma abordagem vetorial para nosso problema. </a:t>
            </a:r>
            <a:endParaRPr dirty="0"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15CF9D75-35BD-4CA2-2998-DFA95458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63" y="2244688"/>
            <a:ext cx="5631367" cy="2222265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17DF68-6A8A-969E-3435-DB9483E1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84" y="2245809"/>
            <a:ext cx="2479753" cy="102126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5199C71-C548-2597-29F4-A9124BEB2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502" y="3458504"/>
            <a:ext cx="2437936" cy="1007327"/>
          </a:xfrm>
          <a:prstGeom prst="rect">
            <a:avLst/>
          </a:prstGeom>
        </p:spPr>
      </p:pic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BB6B54E4-C181-E210-EDC2-DEF7E0AC1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6963" y="2160620"/>
            <a:ext cx="6105293" cy="23973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476203" y="736818"/>
            <a:ext cx="8142808" cy="47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08B659D5-0473-1D8F-91AA-DBCD5E436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343025"/>
            <a:ext cx="81629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42" y="1694797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722490"/>
            <a:ext cx="4871600" cy="9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1;p33">
            <a:extLst>
              <a:ext uri="{FF2B5EF4-FFF2-40B4-BE49-F238E27FC236}">
                <a16:creationId xmlns:a16="http://schemas.microsoft.com/office/drawing/2014/main" id="{3675B671-1F15-A47B-D30B-278C9C5FB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240" y="722879"/>
            <a:ext cx="8142808" cy="47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se lembram disso?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/>
              <a:t>produto escalar </a:t>
            </a:r>
            <a:r>
              <a:rPr lang="pt-BR"/>
              <a:t>(ou interno) entre dois vetores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                  e                        é: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também falar que o produto escalar é: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958900"/>
            <a:ext cx="212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204" y="1958900"/>
            <a:ext cx="1968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0960" y="2562599"/>
            <a:ext cx="5020597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com </a:t>
            </a:r>
            <a:r>
              <a:rPr lang="pt-BR" sz="2700" dirty="0"/>
              <a:t>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1155CC"/>
                </a:solidFill>
              </a:rPr>
              <a:t>n = Perp(v)</a:t>
            </a:r>
            <a:r>
              <a:rPr lang="pt-BR" sz="2800" b="1" baseline="-25000">
                <a:solidFill>
                  <a:srgbClr val="1155CC"/>
                </a:solidFill>
              </a:rPr>
              <a:t> </a:t>
            </a:r>
            <a:r>
              <a:rPr lang="pt-BR" sz="2800" b="1">
                <a:solidFill>
                  <a:srgbClr val="1155CC"/>
                </a:solidFill>
              </a:rPr>
              <a:t>= (y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y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, – (x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x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) ) </a:t>
            </a:r>
            <a:endParaRPr sz="2800" b="1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v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Telas / Diplays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com o Vetor Normal</a:t>
            </a:r>
            <a:endParaRPr dirty="0"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0 ≤ θ &lt;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317500"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 ≤ 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 e n estão em semiplanos opostos.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319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705" indent="-178435">
              <a:spcBef>
                <a:spcPts val="1000"/>
              </a:spcBef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 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≤ θ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&lt;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lang="pt-BR"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  <a:p>
            <a:pPr marL="179705" lvl="0" indent="-178435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  <a:p>
            <a:pPr marL="179705" indent="-178435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≤ 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 e n estão em semiplanos opostos.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 o produto vetorial entre dois vetores e identificar a magnitude.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5F7F2-601E-0902-2DAD-4DB5913C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23" y="2527581"/>
            <a:ext cx="2031686" cy="1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2F40-2E01-7C55-570B-9356E4737E5A}"/>
              </a:ext>
            </a:extLst>
          </p:cNvPr>
          <p:cNvSpPr txBox="1"/>
          <p:nvPr/>
        </p:nvSpPr>
        <p:spPr>
          <a:xfrm>
            <a:off x="1353393" y="2196754"/>
            <a:ext cx="1831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Produto vetorial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7B7148-0008-F544-995A-FB442828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04" y="1594401"/>
            <a:ext cx="2751671" cy="28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29;p48">
            <a:extLst>
              <a:ext uri="{FF2B5EF4-FFF2-40B4-BE49-F238E27FC236}">
                <a16:creationId xmlns:a16="http://schemas.microsoft.com/office/drawing/2014/main" id="{93ED3EE0-D353-25B1-F032-6BB46C269E5C}"/>
              </a:ext>
            </a:extLst>
          </p:cNvPr>
          <p:cNvSpPr/>
          <p:nvPr/>
        </p:nvSpPr>
        <p:spPr>
          <a:xfrm>
            <a:off x="1983954" y="4951094"/>
            <a:ext cx="5514126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9194B-4951-5DD7-7153-F3F4850F515D}"/>
              </a:ext>
            </a:extLst>
          </p:cNvPr>
          <p:cNvSpPr/>
          <p:nvPr/>
        </p:nvSpPr>
        <p:spPr>
          <a:xfrm>
            <a:off x="1983954" y="4935283"/>
            <a:ext cx="5514126" cy="478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482786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060640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Essa equação também pode ser organizada como uma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482786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519098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2691289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145915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</a:t>
            </a:r>
            <a:r>
              <a:rPr lang="pt-BR" sz="2300" i="1" baseline="-25000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    </a:t>
            </a:r>
            <a:r>
              <a:rPr lang="pt-BR" sz="2300" i="1" dirty="0" err="1">
                <a:solidFill>
                  <a:schemeClr val="dk1"/>
                </a:solidFill>
              </a:rPr>
              <a:t>A</a:t>
            </a:r>
            <a:r>
              <a:rPr lang="pt-BR" sz="2300" i="1" baseline="-25000" dirty="0" err="1">
                <a:solidFill>
                  <a:schemeClr val="dk1"/>
                </a:solidFill>
              </a:rPr>
              <a:t>y</a:t>
            </a:r>
            <a:endParaRPr lang="pt-BR" sz="2300" i="1" baseline="-25000" err="1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</a:t>
            </a:r>
            <a:r>
              <a:rPr lang="pt-BR" sz="2300" i="1" baseline="-25000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    </a:t>
            </a:r>
            <a:r>
              <a:rPr lang="pt-BR" sz="2300" i="1" dirty="0" err="1">
                <a:solidFill>
                  <a:schemeClr val="dk1"/>
                </a:solidFill>
              </a:rPr>
              <a:t>B</a:t>
            </a:r>
            <a:r>
              <a:rPr lang="pt-BR" sz="2300" i="1" baseline="-25000" dirty="0" err="1">
                <a:solidFill>
                  <a:schemeClr val="dk1"/>
                </a:solidFill>
              </a:rPr>
              <a:t>y</a:t>
            </a:r>
            <a:endParaRPr baseline="-25000" dirty="0" err="1">
              <a:solidFill>
                <a:schemeClr val="dk1"/>
              </a:solidFill>
            </a:endParaRP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145915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145915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216766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4586098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err="1">
                <a:solidFill>
                  <a:schemeClr val="dk1"/>
                </a:solidFill>
              </a:rPr>
              <a:t>A</a:t>
            </a:r>
            <a:r>
              <a:rPr lang="pt-BR" sz="2300" i="1" baseline="-2500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err="1">
                <a:solidFill>
                  <a:schemeClr val="dk1"/>
                </a:solidFill>
              </a:rPr>
              <a:t>B</a:t>
            </a:r>
            <a:r>
              <a:rPr lang="pt-BR" sz="2300" i="1" baseline="-2500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err="1">
                <a:solidFill>
                  <a:schemeClr val="dk1"/>
                </a:solidFill>
              </a:rPr>
              <a:t>A</a:t>
            </a:r>
            <a:r>
              <a:rPr lang="pt-BR" sz="2300" i="1" baseline="-2500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err="1">
                <a:solidFill>
                  <a:schemeClr val="dk1"/>
                </a:solidFill>
              </a:rPr>
              <a:t>B</a:t>
            </a:r>
            <a:r>
              <a:rPr lang="pt-BR" sz="2300" i="1" baseline="-25000" err="1">
                <a:solidFill>
                  <a:schemeClr val="dk1"/>
                </a:solidFill>
              </a:rPr>
              <a:t>x</a:t>
            </a:r>
            <a:endParaRPr baseline="-25000" err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10956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O ponto amostrado s =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sx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sy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está dentro do triângulo se estiver "dentro" em relação aos três lados.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 err="1"/>
              <a:t>inside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=</a:t>
            </a:r>
            <a:br>
              <a:rPr lang="pt-BR" i="1" dirty="0"/>
            </a:br>
            <a:r>
              <a:rPr lang="pt-BR" i="1" dirty="0"/>
              <a:t> L</a:t>
            </a:r>
            <a:r>
              <a:rPr lang="pt-BR" i="1" baseline="-25000" dirty="0"/>
              <a:t>0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 &amp;&amp;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1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 &amp;&amp;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2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0;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 dirty="0"/>
              <a:t>Nota: na prática não são feitos tantos testes assim, existem várias otimizações</a:t>
            </a:r>
            <a:endParaRPr sz="1600" dirty="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Obs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o eixo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 invertido, assim verifique se as equações L(</a:t>
            </a:r>
            <a:r>
              <a:rPr lang="pt-BR" sz="1200" dirty="0" err="1">
                <a:solidFill>
                  <a:schemeClr val="dk1"/>
                </a:solidFill>
              </a:rPr>
              <a:t>x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) são positivas.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 dirty="0">
                <a:solidFill>
                  <a:schemeClr val="dk1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P</a:t>
            </a:r>
            <a:r>
              <a:rPr lang="pt-BR" sz="1200" baseline="-25000" dirty="0">
                <a:solidFill>
                  <a:schemeClr val="dk1"/>
                </a:solidFill>
              </a:rPr>
              <a:t>1</a:t>
            </a:r>
            <a:r>
              <a:rPr lang="pt-BR" sz="1200" dirty="0">
                <a:solidFill>
                  <a:schemeClr val="dk1"/>
                </a:solidFill>
              </a:rPr>
              <a:t> e P</a:t>
            </a:r>
            <a:r>
              <a:rPr lang="pt-BR" sz="1200" baseline="-25000" dirty="0">
                <a:solidFill>
                  <a:schemeClr val="dk1"/>
                </a:solidFill>
              </a:rPr>
              <a:t>2</a:t>
            </a:r>
            <a:r>
              <a:rPr lang="pt-BR" sz="1200" dirty="0">
                <a:solidFill>
                  <a:schemeClr val="dk1"/>
                </a:solidFill>
              </a:rPr>
              <a:t> estão exatamente no centro do pixel.</a:t>
            </a:r>
            <a:endParaRPr dirty="0"/>
          </a:p>
        </p:txBody>
      </p:sp>
      <p:sp>
        <p:nvSpPr>
          <p:cNvPr id="2" name="Google Shape;725;p63">
            <a:extLst>
              <a:ext uri="{FF2B5EF4-FFF2-40B4-BE49-F238E27FC236}">
                <a16:creationId xmlns:a16="http://schemas.microsoft.com/office/drawing/2014/main" id="{C1B23F9A-EC22-4936-B5FE-C0E29732D246}"/>
              </a:ext>
            </a:extLst>
          </p:cNvPr>
          <p:cNvSpPr txBox="1"/>
          <p:nvPr/>
        </p:nvSpPr>
        <p:spPr>
          <a:xfrm>
            <a:off x="400662" y="1544452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Triângulo: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Pixels:  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726;p63">
            <a:extLst>
              <a:ext uri="{FF2B5EF4-FFF2-40B4-BE49-F238E27FC236}">
                <a16:creationId xmlns:a16="http://schemas.microsoft.com/office/drawing/2014/main" id="{51AB3614-97D6-F9A5-05C2-61BCADB9731C}"/>
              </a:ext>
            </a:extLst>
          </p:cNvPr>
          <p:cNvSpPr/>
          <p:nvPr/>
        </p:nvSpPr>
        <p:spPr>
          <a:xfrm>
            <a:off x="400650" y="2487450"/>
            <a:ext cx="8653500" cy="23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rgbClr val="000000"/>
                </a:solidFill>
              </a:rPr>
              <a:t>L(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, 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) = 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 – 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 +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/>
          </a:p>
          <a:p>
            <a:pPr lvl="0"/>
            <a:r>
              <a:rPr lang="en-US" sz="2100" b="1" dirty="0"/>
              <a:t>L(x, y) = (x – x0)(y1 – y0) – (y – y0)(x1 – x0)</a:t>
            </a:r>
          </a:p>
          <a:p>
            <a:pPr lvl="0"/>
            <a:endParaRPr lang="en-US" sz="1100" b="1" dirty="0"/>
          </a:p>
          <a:p>
            <a:pPr lvl="0"/>
            <a:endParaRPr lang="en-US" sz="2100" b="1" dirty="0"/>
          </a:p>
          <a:p>
            <a:r>
              <a:rPr lang="pt-BR" sz="2100" b="1" dirty="0"/>
              <a:t>Se definirmos A = (</a:t>
            </a:r>
            <a:r>
              <a:rPr lang="pt-BR" sz="2100" b="1" dirty="0" err="1"/>
              <a:t>P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 e  </a:t>
            </a:r>
            <a:r>
              <a:rPr lang="pt-BR" sz="2100" b="1" dirty="0" err="1"/>
              <a:t>B</a:t>
            </a:r>
            <a:r>
              <a:rPr lang="pt-BR" sz="2100" b="1" dirty="0"/>
              <a:t> = (P</a:t>
            </a:r>
            <a:r>
              <a:rPr lang="pt-BR" sz="2100" b="1" baseline="-25000" dirty="0"/>
              <a:t>1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</a:t>
            </a:r>
          </a:p>
          <a:p>
            <a:pPr lvl="0"/>
            <a:endParaRPr lang="en-US" sz="2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2D201-5AE2-C0D2-74ED-4A8670674A4C}"/>
              </a:ext>
            </a:extLst>
          </p:cNvPr>
          <p:cNvGrpSpPr/>
          <p:nvPr/>
        </p:nvGrpSpPr>
        <p:grpSpPr>
          <a:xfrm>
            <a:off x="6072170" y="4016154"/>
            <a:ext cx="1510588" cy="901700"/>
            <a:chOff x="6072170" y="4016154"/>
            <a:chExt cx="1510588" cy="901700"/>
          </a:xfrm>
        </p:grpSpPr>
        <p:sp>
          <p:nvSpPr>
            <p:cNvPr id="4" name="Google Shape;529;p48">
              <a:extLst>
                <a:ext uri="{FF2B5EF4-FFF2-40B4-BE49-F238E27FC236}">
                  <a16:creationId xmlns:a16="http://schemas.microsoft.com/office/drawing/2014/main" id="{EC128CE5-CDB1-8A59-7F69-536EB92C766A}"/>
                </a:ext>
              </a:extLst>
            </p:cNvPr>
            <p:cNvSpPr/>
            <p:nvPr/>
          </p:nvSpPr>
          <p:spPr>
            <a:xfrm>
              <a:off x="6140667" y="4016154"/>
              <a:ext cx="1442091" cy="9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300" i="1" dirty="0" err="1">
                  <a:solidFill>
                    <a:schemeClr val="dk1"/>
                  </a:solidFill>
                </a:rPr>
                <a:t>A.x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A.y</a:t>
              </a:r>
              <a:endParaRPr lang="pt-BR" sz="2300" i="1" dirty="0">
                <a:solidFill>
                  <a:schemeClr val="dk1"/>
                </a:solidFill>
              </a:endParaRPr>
            </a:p>
            <a:p>
              <a:r>
                <a:rPr lang="pt-BR" sz="2300" i="1" dirty="0" err="1">
                  <a:solidFill>
                    <a:schemeClr val="dk1"/>
                  </a:solidFill>
                </a:rPr>
                <a:t>B.x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B.y</a:t>
              </a:r>
              <a:endParaRPr dirty="0"/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CFC162DB-B963-83E6-3369-62BB60A6AB75}"/>
                </a:ext>
              </a:extLst>
            </p:cNvPr>
            <p:cNvSpPr/>
            <p:nvPr/>
          </p:nvSpPr>
          <p:spPr>
            <a:xfrm>
              <a:off x="6072170" y="4016154"/>
              <a:ext cx="136993" cy="901700"/>
            </a:xfrm>
            <a:prstGeom prst="lef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3DBD6777-AFD8-F731-A017-83D8043B1F6F}"/>
                </a:ext>
              </a:extLst>
            </p:cNvPr>
            <p:cNvSpPr/>
            <p:nvPr/>
          </p:nvSpPr>
          <p:spPr>
            <a:xfrm>
              <a:off x="7399877" y="4016154"/>
              <a:ext cx="45719" cy="852473"/>
            </a:xfrm>
            <a:prstGeom prst="righ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6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(x, y) =  –4x – 9y + 107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(x, y) = –5x + 5y + 20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(x, y) = 9x + 4y – 62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A)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(5, 7) ≥ 0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–4*5 – 9*7 + 107 ≥ 0 &amp;&amp; –5*5 + 5*7 + 20 ≥ 0 &amp;&amp; 9*5 + 4*7 – 62 ≥ 0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–20 – 63 + 107 ≥ 0 &amp;&amp; –25 + 35 + 20 ≥ 0 &amp;&amp; 45 + 28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24 ≥ 0 &amp;&amp; 30 ≥ 0 &amp;&amp; 11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</a:t>
            </a:r>
            <a:r>
              <a:rPr lang="pt-BR" sz="1800" dirty="0" err="1">
                <a:solidFill>
                  <a:schemeClr val="dk1"/>
                </a:solidFill>
              </a:rPr>
              <a:t>True</a:t>
            </a:r>
            <a:r>
              <a:rPr lang="pt-BR" sz="1800" dirty="0">
                <a:solidFill>
                  <a:schemeClr val="dk1"/>
                </a:solidFill>
              </a:rPr>
              <a:t>  (dentro)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B)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(9, 5)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–4*9 – 9*5 + 107 ≥ 0 &amp;&amp; –5*9 + 5*5 + 20 ≥ 0 &amp;&amp; 9*9 + 4*5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–36 – 45 + 107 ≥ 0 &amp;&amp; –45 + 25 + 20 ≥ 0 &amp;&amp; 81 + 20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26 ≥ 0 &amp;&amp; </a:t>
            </a:r>
            <a:r>
              <a:rPr lang="pt-BR" sz="1800" dirty="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 dirty="0">
                <a:solidFill>
                  <a:schemeClr val="dk1"/>
                </a:solidFill>
              </a:rPr>
              <a:t> &amp;&amp; 39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</a:t>
            </a:r>
            <a:r>
              <a:rPr lang="pt-BR" sz="1800" dirty="0" err="1">
                <a:solidFill>
                  <a:schemeClr val="dk1"/>
                </a:solidFill>
              </a:rPr>
              <a:t>True</a:t>
            </a:r>
            <a:r>
              <a:rPr lang="pt-BR" sz="1800" dirty="0">
                <a:solidFill>
                  <a:schemeClr val="dk1"/>
                </a:solidFill>
              </a:rPr>
              <a:t>  (dentro, intersectando um dos lados)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Framebuffer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32954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51881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63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ficarão invertidos. Então, usando esse sistema de coordenadas com o eixo </a:t>
            </a:r>
            <a:r>
              <a:rPr lang="pt-BR" sz="1600" dirty="0" err="1"/>
              <a:t>y</a:t>
            </a:r>
            <a:r>
              <a:rPr lang="pt-BR" sz="1600" dirty="0"/>
              <a:t> apontando para baixo, podemos afirmar que um ponto pertence ao interior do triângulo quando os valores numéricos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65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14/8/2024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6E7F-2AC6-518D-D529-B9E61EE0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714B2-DD50-CE78-C9C3-B16895228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DA2A1-2E02-856C-7E8B-313129202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69</a:t>
            </a:fld>
            <a:endParaRPr lang="pt-BR"/>
          </a:p>
        </p:txBody>
      </p:sp>
      <p:pic>
        <p:nvPicPr>
          <p:cNvPr id="6" name="Picture 5" descr="Qr code&#10;&#10;Description automatically generated with low confidence">
            <a:extLst>
              <a:ext uri="{FF2B5EF4-FFF2-40B4-BE49-F238E27FC236}">
                <a16:creationId xmlns:a16="http://schemas.microsoft.com/office/drawing/2014/main" id="{D4F953ED-D9A3-DC60-6E01-48CD267A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39" y="3116294"/>
            <a:ext cx="1794959" cy="1196639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22B10B-20CC-CE52-4044-D64ACFC8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0" y="2684688"/>
            <a:ext cx="1857510" cy="123834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C7E9865-DF7A-0378-4169-AB64109E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53" y="4370144"/>
            <a:ext cx="1922981" cy="1281987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A00B6343-E08F-2AC8-6966-C74F9D98E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20" y="3934731"/>
            <a:ext cx="1794959" cy="1196639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B3BD00-EC4F-2CCD-57F9-9CC19B79B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22" y="724564"/>
            <a:ext cx="2714027" cy="1809351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B6587CF5-CEC4-1987-D4C1-1ACDE5624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131" y="407049"/>
            <a:ext cx="3093591" cy="2062394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93826D5-52BD-F247-FE59-49448787A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407" y="2372218"/>
            <a:ext cx="2620020" cy="1746680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A6174AF-4941-BE6C-7330-C4C7BAFBC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3647" y="3647118"/>
            <a:ext cx="3007520" cy="20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797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432365" y="838985"/>
            <a:ext cx="5877391" cy="453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Por que triângulos?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Polígono mais simples possível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Outros polígonos podem ser subdivididos em triângulos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Podemos nos focar em otimizar um tipo de operação</a:t>
            </a:r>
            <a:endParaRPr dirty="0"/>
          </a:p>
          <a:p>
            <a:pPr marL="198755" lvl="0" indent="-71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Triângulos têm propriedades únicas: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São sempre planos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Tem um interior bem definido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Interpolar valores no seu interior é simples</a:t>
            </a:r>
            <a:endParaRPr dirty="0"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5823277" y="1259380"/>
            <a:ext cx="3178807" cy="2845939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311A-D9D0-B586-AC67-E7388789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CB303-B429-B63C-D7D7-9986B87A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4" y="1343037"/>
            <a:ext cx="2864191" cy="24985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FBB6D-8B8B-D083-5755-FD5031EEC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884" y="729257"/>
            <a:ext cx="8428232" cy="898375"/>
          </a:xfrm>
        </p:spPr>
        <p:txBody>
          <a:bodyPr/>
          <a:lstStyle/>
          <a:p>
            <a:r>
              <a:rPr lang="pt-BR" dirty="0"/>
              <a:t>Possível mostrar Grid e Geometria (nessa fase do projeto).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0080E-A45A-069D-2FA6-090C693B1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70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CD4ED-AF4A-5412-268C-0A3E6C16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55" y="2104756"/>
            <a:ext cx="2864191" cy="249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418EE-2BC2-2684-2DA5-8106A34AA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925" y="3064314"/>
            <a:ext cx="2864191" cy="24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8642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301B-E848-17BD-D7F0-91514BDC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DFB6C-4687-FC68-B42A-6423AD282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Desenhar um círculo (ou pelo menos parte dele).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677B1-C223-EAF2-2940-B6EBA380C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71</a:t>
            </a:fld>
            <a:endParaRPr lang="pt-BR"/>
          </a:p>
        </p:txBody>
      </p:sp>
      <p:pic>
        <p:nvPicPr>
          <p:cNvPr id="6" name="Picture 5" descr="A yellow and black line&#10;&#10;Description automatically generated">
            <a:extLst>
              <a:ext uri="{FF2B5EF4-FFF2-40B4-BE49-F238E27FC236}">
                <a16:creationId xmlns:a16="http://schemas.microsoft.com/office/drawing/2014/main" id="{E02C419A-FF37-9094-C3BF-D13E398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266" y="1874621"/>
            <a:ext cx="3644138" cy="2424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EC78B0-9870-8DAD-1EBF-2DB85AC89A7E}"/>
              </a:ext>
            </a:extLst>
          </p:cNvPr>
          <p:cNvSpPr txBox="1"/>
          <p:nvPr/>
        </p:nvSpPr>
        <p:spPr>
          <a:xfrm>
            <a:off x="475013" y="2025235"/>
            <a:ext cx="4063900" cy="212365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&lt;X3D&gt;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&lt;Scene&gt;</a:t>
            </a:r>
            <a:b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&lt;Shape&gt;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&lt;Circle2D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radius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&lt;Appearance&gt;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&lt;Material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1 1 0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&lt;/Appearance&gt;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&lt;/Shape&gt;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&lt;/Transform&gt;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&lt;/Scene&gt;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&lt;/X3D&gt;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80943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DAC55AD4-4FAD-5C0D-7F23-545F85AF969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1459</TotalTime>
  <Words>3485</Words>
  <Application>Microsoft Macintosh PowerPoint</Application>
  <PresentationFormat>On-screen Show (16:10)</PresentationFormat>
  <Paragraphs>565</Paragraphs>
  <Slides>72</Slides>
  <Notes>67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76" baseType="lpstr">
      <vt:lpstr>Verdana</vt:lpstr>
      <vt:lpstr>Courier New</vt:lpstr>
      <vt:lpstr>Arial</vt:lpstr>
      <vt:lpstr>Personalizar design</vt:lpstr>
      <vt:lpstr>PowerPoint Presentation</vt:lpstr>
      <vt:lpstr>Computação Gráfica</vt:lpstr>
      <vt:lpstr>Como as imagens são apresentadas</vt:lpstr>
      <vt:lpstr>Telas / Diplays</vt:lpstr>
      <vt:lpstr>Tecnologias para gerar pixels</vt:lpstr>
      <vt:lpstr>Framebuffer</vt:lpstr>
      <vt:lpstr>Triângulo – Primitiva Fundamental</vt:lpstr>
      <vt:lpstr>Triângulos (High e Low Poly Count)</vt:lpstr>
      <vt:lpstr>Low Poly e High Poly</vt:lpstr>
      <vt:lpstr>Desenhando um Triângulo no Framebuffer</vt:lpstr>
      <vt:lpstr>Quais valores os pixels terão após renderização</vt:lpstr>
      <vt:lpstr>O que significa cobrir um pixel por triângulos?</vt:lpstr>
      <vt:lpstr>Pintando os pixels sobre as arestas</vt:lpstr>
      <vt:lpstr>Desenhando os pixels dos triângulos</vt:lpstr>
      <vt:lpstr>Desenhando um triângulo por amostragem 2D</vt:lpstr>
      <vt:lpstr>Definindo uma função binária</vt:lpstr>
      <vt:lpstr>Amostrando a função binária</vt:lpstr>
      <vt:lpstr>Amostras cobrindo o centro do pixel</vt:lpstr>
      <vt:lpstr>Amostras identificando o triângulo</vt:lpstr>
      <vt:lpstr>Rasterização</vt:lpstr>
      <vt:lpstr>Detalhes: Localização da Amostra</vt:lpstr>
      <vt:lpstr>Avaliando se dentro do triângulo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Reta</vt:lpstr>
      <vt:lpstr>Vetores e a Reta</vt:lpstr>
      <vt:lpstr>Vetores e 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com o Vetor Normal </vt:lpstr>
      <vt:lpstr>Trabalhando com o Vetor Normal</vt:lpstr>
      <vt:lpstr>Como já dissemos...</vt:lpstr>
      <vt:lpstr>Cosseno</vt:lpstr>
      <vt:lpstr>Trabalhando com o Vetor Normal </vt:lpstr>
      <vt:lpstr>Trabalhando com o Vetor Normal </vt:lpstr>
      <vt:lpstr>Trabalhando com o Vetor Normal </vt:lpstr>
      <vt:lpstr>Testando o Ponto na Equação</vt:lpstr>
      <vt:lpstr>Testando o Ponto na Equação</vt:lpstr>
      <vt:lpstr>Testando o Ponto na Equação</vt:lpstr>
      <vt:lpstr>Alternativa para organizar o teste de borda</vt:lpstr>
      <vt:lpstr>Alternativa para organizar o teste de borda</vt:lpstr>
      <vt:lpstr>Anotação</vt:lpstr>
      <vt:lpstr>Teste do ponto no triângulo</vt:lpstr>
      <vt:lpstr>Se todos os 3 testes forem positivos</vt:lpstr>
      <vt:lpstr>Atividade</vt:lpstr>
      <vt:lpstr>Atividade</vt:lpstr>
      <vt:lpstr>Resolvendo</vt:lpstr>
      <vt:lpstr>PowerPoint Presentation</vt:lpstr>
      <vt:lpstr>PowerPoint Presentation</vt:lpstr>
      <vt:lpstr>Ordem dos Pontos</vt:lpstr>
      <vt:lpstr>Primitivas Gráficas em OpenGL</vt:lpstr>
      <vt:lpstr>Eixos das Imagens</vt:lpstr>
      <vt:lpstr>Cuidado</vt:lpstr>
      <vt:lpstr>Invertendo</vt:lpstr>
      <vt:lpstr>E o que fazer?</vt:lpstr>
      <vt:lpstr>Otimizações: Bounding Box de Triângulos 2D </vt:lpstr>
      <vt:lpstr>Traversal de Triângulos</vt:lpstr>
      <vt:lpstr>Referência recomendada</vt:lpstr>
      <vt:lpstr>Projeto 1 : Primeira Parte</vt:lpstr>
      <vt:lpstr>Exemplos</vt:lpstr>
      <vt:lpstr>Renderizador</vt:lpstr>
      <vt:lpstr>Extra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173</cp:revision>
  <dcterms:modified xsi:type="dcterms:W3CDTF">2024-08-08T03:20:15Z</dcterms:modified>
</cp:coreProperties>
</file>